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78" r:id="rId3"/>
    <p:sldId id="276" r:id="rId4"/>
    <p:sldId id="277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3F375-86F1-D24A-8530-378534340C63}" type="datetimeFigureOut">
              <a:rPr lang="es-ES" smtClean="0"/>
              <a:t>19/4/21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4E4A9-381F-4046-A5FA-532BBA1E13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3761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273F7E-B738-294E-B793-CA2724899F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E27F28-FAEE-8649-8AEA-902A1251D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BDA6D-38B2-494A-8B7D-E064645ED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AECD-4DD6-FD41-85B1-7F24A233D50A}" type="datetimeFigureOut">
              <a:rPr lang="es-ES" smtClean="0"/>
              <a:t>19/4/21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9A46BF-83FA-4D47-9982-BAFD418C4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68C52E-8284-C444-A864-8AF888422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3589-41C7-1A4B-910E-7EECCEEFC6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561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1D4F78-DC93-4B44-8C4F-68265F392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88C7D2-8F00-E24A-9136-CDF4578EE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15CAD8-1E9A-F94E-9616-4AAD7A74E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AECD-4DD6-FD41-85B1-7F24A233D50A}" type="datetimeFigureOut">
              <a:rPr lang="es-ES" smtClean="0"/>
              <a:t>19/4/21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7605D1-AF2F-AD46-B522-A3B511CE0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CC4203-D132-2B49-AB93-9BD899827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3589-41C7-1A4B-910E-7EECCEEFC6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873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E5CD39E-2F15-6B48-A255-743A151A35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C27E35F-B718-B744-AA51-9A6D89D2F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52C98F-E66E-0F43-A090-3FAD0E0A5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AECD-4DD6-FD41-85B1-7F24A233D50A}" type="datetimeFigureOut">
              <a:rPr lang="es-ES" smtClean="0"/>
              <a:t>19/4/21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16DD5C-94C4-8D47-8BD8-5E2CF5576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9CDF46-ED6A-3247-8652-E1580A7DF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3589-41C7-1A4B-910E-7EECCEEFC6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416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DAB692-F05B-064A-BA23-04B5F8590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41F0D6-6061-544B-A164-067AEC51E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56CD13-58E6-CD47-AF77-D62780235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AECD-4DD6-FD41-85B1-7F24A233D50A}" type="datetimeFigureOut">
              <a:rPr lang="es-ES" smtClean="0"/>
              <a:t>19/4/21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763E1A-09A8-4B4C-BB79-21EE19297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24414D-DF45-FD44-B85F-4338E80CD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3589-41C7-1A4B-910E-7EECCEEFC6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1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77F3FD-C48E-624C-BC82-6B0845C7D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C1A228-7235-AF41-8EC3-49203795E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B75D7D-21FE-6841-8AAB-967408B5B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AECD-4DD6-FD41-85B1-7F24A233D50A}" type="datetimeFigureOut">
              <a:rPr lang="es-ES" smtClean="0"/>
              <a:t>19/4/21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0A8112-ECDF-604D-9968-AFCAFA6AF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757212-F1C2-3C4D-864E-3D43123F4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3589-41C7-1A4B-910E-7EECCEEFC6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38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D07C85-7149-CC48-9E30-4B1F51997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4E74AD-E633-A343-ACB4-F2AA527D8C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8B0A32-7306-FA4D-8A13-903C73CC8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42E6E8-C8C0-4E43-AA02-0AB67D4AF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AECD-4DD6-FD41-85B1-7F24A233D50A}" type="datetimeFigureOut">
              <a:rPr lang="es-ES" smtClean="0"/>
              <a:t>19/4/21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8316D5-7187-DC49-ACB2-C50C9A144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1F6A455-1B87-754D-A94B-72C020B54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3589-41C7-1A4B-910E-7EECCEEFC6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368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4ADD72-BD22-E14E-987F-3960848D0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C932B4-62B7-4B49-96AA-D7C60C154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31DD0F-CE71-4446-96C8-EE1B1CA25A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004CB15-F879-454A-AB9A-E7593B1C8D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FF4B666-D22F-4043-9D81-9E85E800A7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E13002C-A53E-5041-8467-CD62EB273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AECD-4DD6-FD41-85B1-7F24A233D50A}" type="datetimeFigureOut">
              <a:rPr lang="es-ES" smtClean="0"/>
              <a:t>19/4/21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605643A-9E3E-E44B-8F87-19F866817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361CC7D-EB03-4342-A346-96D189E90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3589-41C7-1A4B-910E-7EECCEEFC6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05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70D766-C12E-304A-AAC3-2F02B1723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0C79589-00D8-9844-BEF6-93FB32454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AECD-4DD6-FD41-85B1-7F24A233D50A}" type="datetimeFigureOut">
              <a:rPr lang="es-ES" smtClean="0"/>
              <a:t>19/4/21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D9DEEEC-64B3-FA46-9061-82910E612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B60CE82-22B3-0C43-9531-8BAD539B8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3589-41C7-1A4B-910E-7EECCEEFC6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4174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883F3D1-9234-5F45-8403-788AF148D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AECD-4DD6-FD41-85B1-7F24A233D50A}" type="datetimeFigureOut">
              <a:rPr lang="es-ES" smtClean="0"/>
              <a:t>19/4/21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3DDA0CE-F4F7-9E48-AE5F-99A324C30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674ED38-7AAA-F042-AD41-74A1A9AB9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3589-41C7-1A4B-910E-7EECCEEFC6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3779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E39389-A07F-454F-B2DF-BE85B7F78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4B5451-8E34-FE4C-BCB5-43FA5657F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846173-DE73-B045-B455-1E49389C3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167BC9A-4A44-1247-80F5-279BD9BC3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AECD-4DD6-FD41-85B1-7F24A233D50A}" type="datetimeFigureOut">
              <a:rPr lang="es-ES" smtClean="0"/>
              <a:t>19/4/21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DC438C-892F-4041-AAD7-64A3B399B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D39B1F-3F43-2846-9035-22987029E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3589-41C7-1A4B-910E-7EECCEEFC6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9078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F7C92B-0F72-4141-AB01-F10BE552B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AAA32D2-50DF-AA47-A07B-C34ED6792F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1D2982C-9738-F24D-A943-5B86F9901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181ECD-3A4A-B84F-B1C9-439941E01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AECD-4DD6-FD41-85B1-7F24A233D50A}" type="datetimeFigureOut">
              <a:rPr lang="es-ES" smtClean="0"/>
              <a:t>19/4/21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03E256-0211-DC44-820B-86AEA7F9E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47A2B5-DA09-9446-A8B9-A78486F55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3589-41C7-1A4B-910E-7EECCEEFC6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7486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B313592-CA16-6941-BCE2-DEE89E0D6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1797EC-25AA-304F-A1ED-6BAC1CB4B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240DB6-3711-8D4E-B55C-EC6CF5BB0E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3AECD-4DD6-FD41-85B1-7F24A233D50A}" type="datetimeFigureOut">
              <a:rPr lang="es-ES" smtClean="0"/>
              <a:t>19/4/21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2D9193-B174-9B4B-A0BF-82A7554A96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F5B70C-CCA3-1A4C-9F27-CC2B76B774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13589-41C7-1A4B-910E-7EECCEEFC6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1900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A7657B-A30F-0C45-B723-46FD487F57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0428" y="2049517"/>
            <a:ext cx="9217572" cy="3962400"/>
          </a:xfrm>
        </p:spPr>
        <p:txBody>
          <a:bodyPr>
            <a:normAutofit fontScale="90000"/>
          </a:bodyPr>
          <a:lstStyle/>
          <a:p>
            <a:br>
              <a:rPr lang="es-ES" dirty="0"/>
            </a:br>
            <a:br>
              <a:rPr lang="es-ES" dirty="0"/>
            </a:br>
            <a:r>
              <a:rPr lang="es-ES" dirty="0"/>
              <a:t>OFERTA FORMATIVA </a:t>
            </a:r>
            <a:br>
              <a:rPr lang="es-ES" dirty="0"/>
            </a:br>
            <a:r>
              <a:rPr lang="es-ES" dirty="0"/>
              <a:t>FORMACIÓ PROFESSIONAL</a:t>
            </a:r>
            <a:br>
              <a:rPr lang="es-ES" dirty="0"/>
            </a:br>
            <a:br>
              <a:rPr lang="es-ES" dirty="0"/>
            </a:br>
            <a:r>
              <a:rPr lang="es-ES" b="1" dirty="0"/>
              <a:t>IES ISIDOR MACABICH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CD6307-BD21-6B46-AD39-33510B171D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es-ES" dirty="0"/>
              <a:t>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F8F6B5A-3BFF-E64E-BC6E-27488B1766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790" y="708749"/>
            <a:ext cx="2938848" cy="178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500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46EB0F-A4E3-474E-A595-9904260DE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324" y="1183125"/>
            <a:ext cx="8400393" cy="1284999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dirty="0"/>
              <a:t>FORMACIÓ PROFESSIONAL BÀSICA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A15923-6BA4-BF49-9A13-1A26CA8EB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324" y="2963917"/>
            <a:ext cx="10389476" cy="3213046"/>
          </a:xfrm>
        </p:spPr>
        <p:txBody>
          <a:bodyPr/>
          <a:lstStyle/>
          <a:p>
            <a:pPr>
              <a:buFontTx/>
              <a:buChar char="-"/>
            </a:pPr>
            <a:endParaRPr lang="es-ES" dirty="0"/>
          </a:p>
          <a:p>
            <a:pPr>
              <a:buFontTx/>
              <a:buChar char="-"/>
            </a:pPr>
            <a:r>
              <a:rPr lang="ca-ES" dirty="0"/>
              <a:t>Títol professional bàsic en Manteniment de vehicles</a:t>
            </a:r>
          </a:p>
          <a:p>
            <a:pPr marL="0" indent="0">
              <a:buNone/>
            </a:pPr>
            <a:endParaRPr lang="ca-ES" dirty="0"/>
          </a:p>
          <a:p>
            <a:pPr>
              <a:buFontTx/>
              <a:buChar char="-"/>
            </a:pPr>
            <a:r>
              <a:rPr lang="ca-ES" dirty="0"/>
              <a:t>Títol professional bàsic en Cuina i Restauració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CE48B5B-F39A-2945-8FBF-07F3F8CFF9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592" y="235264"/>
            <a:ext cx="1247659" cy="75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4584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1"/>
          <p:cNvSpPr txBox="1">
            <a:spLocks noGrp="1"/>
          </p:cNvSpPr>
          <p:nvPr>
            <p:ph type="title"/>
          </p:nvPr>
        </p:nvSpPr>
        <p:spPr>
          <a:xfrm>
            <a:off x="1179904" y="992177"/>
            <a:ext cx="9298910" cy="11887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0" cap="sq" cmpd="sng">
            <a:solidFill>
              <a:schemeClr val="bg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s-ES" dirty="0"/>
              <a:t>OFERTA CICLES FORMATIUS DE GRAU MITJÀ</a:t>
            </a:r>
            <a:endParaRPr dirty="0"/>
          </a:p>
        </p:txBody>
      </p:sp>
      <p:sp>
        <p:nvSpPr>
          <p:cNvPr id="370" name="Google Shape;370;p21"/>
          <p:cNvSpPr txBox="1">
            <a:spLocks noGrp="1"/>
          </p:cNvSpPr>
          <p:nvPr>
            <p:ph type="body" idx="1"/>
          </p:nvPr>
        </p:nvSpPr>
        <p:spPr>
          <a:xfrm>
            <a:off x="704193" y="1996966"/>
            <a:ext cx="10307903" cy="4466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lang="es-ES" sz="2400"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lang="es-ES" sz="2400"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s-ES" sz="2400" dirty="0"/>
              <a:t>      </a:t>
            </a:r>
            <a:endParaRPr sz="2400" dirty="0"/>
          </a:p>
        </p:txBody>
      </p:sp>
      <p:sp>
        <p:nvSpPr>
          <p:cNvPr id="372" name="Google Shape;372;p21"/>
          <p:cNvSpPr txBox="1"/>
          <p:nvPr/>
        </p:nvSpPr>
        <p:spPr>
          <a:xfrm>
            <a:off x="2231137" y="2186152"/>
            <a:ext cx="7729728" cy="452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a-ES" sz="2400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- Tècnic en Instal·lacions de producció de calor</a:t>
            </a:r>
            <a:endParaRPr lang="ca-ES" sz="2400"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a-ES" sz="2400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- Tècnic en Instal·lacions frigorífiques i de climatització</a:t>
            </a:r>
            <a:endParaRPr lang="ca-ES" sz="2400"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a-ES" sz="2400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- Tècnic en Instal·lacions de telecomunicacions</a:t>
            </a:r>
            <a:endParaRPr lang="ca-ES" sz="2400"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a-ES" sz="2400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- Tècnic en Cuina i gastronomia</a:t>
            </a:r>
            <a:endParaRPr lang="ca-ES" sz="2400"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a-ES" sz="2400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- Tècnic en Serveis en Restauració</a:t>
            </a:r>
            <a:endParaRPr lang="ca-ES" sz="2400"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a-ES" sz="2400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- Tècnic en Electromecànica de vehicles automòbils</a:t>
            </a:r>
            <a:endParaRPr lang="ca-ES" sz="2400"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a-ES" sz="2400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- Tècnic en Instal·lacions elèctriques i automàtiques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a-ES" sz="2400" dirty="0">
                <a:solidFill>
                  <a:schemeClr val="dk1"/>
                </a:solidFill>
                <a:latin typeface="Gill Sans"/>
                <a:cs typeface="Gill Sans"/>
                <a:sym typeface="Gill Sans"/>
              </a:rPr>
              <a:t>- Tècnic en Vídeo discjòquei i so </a:t>
            </a:r>
            <a:r>
              <a:rPr lang="ca-ES" sz="2400" dirty="0">
                <a:solidFill>
                  <a:schemeClr val="dk1"/>
                </a:solidFill>
                <a:highlight>
                  <a:srgbClr val="FFFF00"/>
                </a:highlight>
                <a:latin typeface="Gill Sans"/>
                <a:cs typeface="Gill Sans"/>
                <a:sym typeface="Gill Sans"/>
              </a:rPr>
              <a:t>(NOU)!</a:t>
            </a:r>
            <a:endParaRPr lang="ca-ES" sz="2400" dirty="0">
              <a:highlight>
                <a:srgbClr val="FFFF00"/>
              </a:highlight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0FAFE4D4-4EEE-1048-8FB2-E81BA364A7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592" y="235264"/>
            <a:ext cx="1247659" cy="75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C87E76-E251-7B42-8EBF-55CF7041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830"/>
            <a:ext cx="9007366" cy="1074792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s-ES" dirty="0"/>
              <a:t>CICLES FORMATIUS DE GRAU SUPERIOR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DEFE75-BE85-B648-BB8C-4815606C8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a-ES" sz="4000" dirty="0"/>
          </a:p>
          <a:p>
            <a:pPr>
              <a:buFontTx/>
              <a:buChar char="-"/>
            </a:pPr>
            <a:r>
              <a:rPr lang="ca-ES" sz="4000" dirty="0"/>
              <a:t>Tècnic superior en Guia, informació i assistències turístiques</a:t>
            </a:r>
          </a:p>
          <a:p>
            <a:pPr marL="0" indent="0">
              <a:buNone/>
            </a:pPr>
            <a:endParaRPr lang="ca-ES" sz="4000" dirty="0"/>
          </a:p>
          <a:p>
            <a:pPr>
              <a:buFontTx/>
              <a:buChar char="-"/>
            </a:pPr>
            <a:r>
              <a:rPr lang="ca-ES" sz="4000" dirty="0"/>
              <a:t>Tècnic superior en Agències de viatges i gestió d’esdeveniments</a:t>
            </a:r>
          </a:p>
          <a:p>
            <a:pPr>
              <a:buFontTx/>
              <a:buChar char="-"/>
            </a:pPr>
            <a:endParaRPr lang="ca-E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ABFDAE5-30CC-924F-B013-0C205D1C6C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592" y="235264"/>
            <a:ext cx="1247659" cy="75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5991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126</Words>
  <Application>Microsoft Macintosh PowerPoint</Application>
  <PresentationFormat>Panorámica</PresentationFormat>
  <Paragraphs>26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Gill Sans</vt:lpstr>
      <vt:lpstr>Tema de Office</vt:lpstr>
      <vt:lpstr>  OFERTA FORMATIVA  FORMACIÓ PROFESSIONAL  IES ISIDOR MACABICH</vt:lpstr>
      <vt:lpstr>FORMACIÓ PROFESSIONAL BÀSICA</vt:lpstr>
      <vt:lpstr>OFERTA CICLES FORMATIUS DE GRAU MITJÀ</vt:lpstr>
      <vt:lpstr>CICLES FORMATIUS DE GRAU SUPERIOR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OFERTA FORMATIVA  FORMACIÓ PROFESSIONAL  IES ISIDOR MACABICH</dc:title>
  <dc:creator>Sandra Riquelme Coll</dc:creator>
  <cp:lastModifiedBy>Sandra Riquelme Coll</cp:lastModifiedBy>
  <cp:revision>3</cp:revision>
  <dcterms:created xsi:type="dcterms:W3CDTF">2021-04-19T17:11:31Z</dcterms:created>
  <dcterms:modified xsi:type="dcterms:W3CDTF">2021-04-19T17:41:28Z</dcterms:modified>
</cp:coreProperties>
</file>